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2" r:id="rId16"/>
    <p:sldId id="273" r:id="rId17"/>
    <p:sldId id="271" r:id="rId18"/>
    <p:sldId id="276" r:id="rId19"/>
    <p:sldId id="277" r:id="rId20"/>
    <p:sldId id="278" r:id="rId21"/>
    <p:sldId id="274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91" autoAdjust="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3AE7F-8738-450C-BA93-057D01B4116F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EFF90-34F1-4B6A-85CB-FA248071A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3AE7F-8738-450C-BA93-057D01B4116F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EFF90-34F1-4B6A-85CB-FA248071A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3AE7F-8738-450C-BA93-057D01B4116F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EFF90-34F1-4B6A-85CB-FA248071A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3AE7F-8738-450C-BA93-057D01B4116F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EFF90-34F1-4B6A-85CB-FA248071A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3AE7F-8738-450C-BA93-057D01B4116F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EFF90-34F1-4B6A-85CB-FA248071A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3AE7F-8738-450C-BA93-057D01B4116F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EFF90-34F1-4B6A-85CB-FA248071A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3AE7F-8738-450C-BA93-057D01B4116F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EFF90-34F1-4B6A-85CB-FA248071A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3AE7F-8738-450C-BA93-057D01B4116F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EFF90-34F1-4B6A-85CB-FA248071A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3AE7F-8738-450C-BA93-057D01B4116F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EFF90-34F1-4B6A-85CB-FA248071A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3AE7F-8738-450C-BA93-057D01B4116F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EFF90-34F1-4B6A-85CB-FA248071A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C3AE7F-8738-450C-BA93-057D01B4116F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9EFF90-34F1-4B6A-85CB-FA248071A3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BC3AE7F-8738-450C-BA93-057D01B4116F}" type="datetimeFigureOut">
              <a:rPr lang="ru-RU" smtClean="0"/>
              <a:pPr/>
              <a:t>05.03.2019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19EFF90-34F1-4B6A-85CB-FA248071A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00034" y="357167"/>
            <a:ext cx="77867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b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Ша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Шалинского городского округа «Детский сад №3»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линского городского округа «Детский сад №3»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000496" y="5857892"/>
            <a:ext cx="46434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Calibri" pitchFamily="34" charset="0"/>
                <a:cs typeface="Times New Roman" pitchFamily="18" charset="0"/>
              </a:rPr>
              <a:t>ос      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ea typeface="Calibri" pitchFamily="34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Воспитатель: Падерина А.П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Calibri" pitchFamily="34" charset="0"/>
                <a:cs typeface="Times New Roman" pitchFamily="18" charset="0"/>
              </a:rPr>
              <a:t>тател</a:t>
            </a:r>
            <a:r>
              <a:rPr lang="ru-RU" dirty="0" smtClean="0">
                <a:solidFill>
                  <a:schemeClr val="bg1"/>
                </a:solidFill>
                <a:ea typeface="Calibri" pitchFamily="34" charset="0"/>
                <a:cs typeface="Times New Roman" pitchFamily="18" charset="0"/>
              </a:rPr>
              <a:t> Падерина А.П</a:t>
            </a:r>
            <a:r>
              <a:rPr lang="ru-RU" sz="1100" dirty="0" smtClean="0">
                <a:solidFill>
                  <a:schemeClr val="bg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14414" y="1500174"/>
            <a:ext cx="678661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normalizeH="0" baseline="0" dirty="0" smtClean="0">
                <a:ln/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Педагогический проект</a:t>
            </a:r>
            <a:endParaRPr kumimoji="0" lang="ru-RU" sz="4400" b="1" i="0" u="none" strike="noStrike" normalizeH="0" baseline="0" dirty="0" smtClean="0">
              <a:ln/>
              <a:solidFill>
                <a:schemeClr val="accent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normalizeH="0" baseline="0" dirty="0" smtClean="0">
                <a:ln/>
                <a:solidFill>
                  <a:schemeClr val="accent2">
                    <a:lumMod val="50000"/>
                  </a:schemeClr>
                </a:solidFill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4400" b="1" i="0" u="none" strike="noStrike" normalizeH="0" baseline="0" dirty="0" smtClean="0">
                <a:ln/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День защитника Отечества</a:t>
            </a:r>
            <a:r>
              <a:rPr kumimoji="0" lang="ru-RU" sz="4400" b="1" i="0" u="none" strike="noStrike" normalizeH="0" baseline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lang="ru-RU" sz="4400" b="1" dirty="0">
              <a:ln/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Рисунок 6" descr="http://printonic.ru/uploads/images/2016/04/04/img_5702bf337dfa7.jpg"/>
          <p:cNvPicPr/>
          <p:nvPr/>
        </p:nvPicPr>
        <p:blipFill>
          <a:blip r:embed="rId2" cstate="print"/>
          <a:srcRect t="26410"/>
          <a:stretch>
            <a:fillRect/>
          </a:stretch>
        </p:blipFill>
        <p:spPr bwMode="auto">
          <a:xfrm>
            <a:off x="3000364" y="2857496"/>
            <a:ext cx="3286148" cy="2947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500166" y="500042"/>
            <a:ext cx="65722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 – музей «Выставка боевой славы»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123\Desktop\Новая папка\IMG_20190219_1614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285860"/>
            <a:ext cx="6120130" cy="4590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500042"/>
            <a:ext cx="628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 – музей «Выставка боевой славы»</a:t>
            </a:r>
            <a:endParaRPr lang="ru-RU" sz="2400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123\Desktop\Новая папка\IMG_20190219_142957.jpg"/>
          <p:cNvPicPr/>
          <p:nvPr/>
        </p:nvPicPr>
        <p:blipFill>
          <a:blip r:embed="rId2" cstate="print"/>
          <a:srcRect t="3112" b="7676"/>
          <a:stretch>
            <a:fillRect/>
          </a:stretch>
        </p:blipFill>
        <p:spPr bwMode="auto">
          <a:xfrm>
            <a:off x="1428728" y="1285860"/>
            <a:ext cx="6276997" cy="4405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643042" y="500042"/>
            <a:ext cx="592935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Фотогазета «Лучше папы друга нет»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123\Desktop\Новая папка\IMG_20190219_100116.jpg"/>
          <p:cNvPicPr/>
          <p:nvPr/>
        </p:nvPicPr>
        <p:blipFill>
          <a:blip r:embed="rId2" cstate="print"/>
          <a:srcRect t="10581" r="4355" b="2075"/>
          <a:stretch>
            <a:fillRect/>
          </a:stretch>
        </p:blipFill>
        <p:spPr bwMode="auto">
          <a:xfrm>
            <a:off x="1545663" y="1357312"/>
            <a:ext cx="6052674" cy="4357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500166" y="500042"/>
            <a:ext cx="61436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Фотогазета «Папа может все что угодно»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123\Desktop\Новая папка\IMG_20190222_075404.jpg"/>
          <p:cNvPicPr/>
          <p:nvPr/>
        </p:nvPicPr>
        <p:blipFill>
          <a:blip r:embed="rId2" cstate="print"/>
          <a:srcRect l="2644" t="302" r="2177" b="5187"/>
          <a:stretch>
            <a:fillRect/>
          </a:stretch>
        </p:blipFill>
        <p:spPr bwMode="auto">
          <a:xfrm>
            <a:off x="1500166" y="1214422"/>
            <a:ext cx="6078290" cy="4524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500298" y="500042"/>
            <a:ext cx="378621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Сюжетно-ролевые игры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123\Desktop\Новая папка\IMG_20190301_163404.jpg"/>
          <p:cNvPicPr/>
          <p:nvPr/>
        </p:nvPicPr>
        <p:blipFill>
          <a:blip r:embed="rId2" cstate="print"/>
          <a:srcRect t="25962"/>
          <a:stretch>
            <a:fillRect/>
          </a:stretch>
        </p:blipFill>
        <p:spPr bwMode="auto">
          <a:xfrm>
            <a:off x="785786" y="1071546"/>
            <a:ext cx="378621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23\Desktop\Новая папка\IMG_20190301_161429.jpg"/>
          <p:cNvPicPr/>
          <p:nvPr/>
        </p:nvPicPr>
        <p:blipFill>
          <a:blip r:embed="rId3" cstate="print"/>
          <a:srcRect t="14405" b="7538"/>
          <a:stretch>
            <a:fillRect/>
          </a:stretch>
        </p:blipFill>
        <p:spPr bwMode="auto">
          <a:xfrm>
            <a:off x="4786314" y="2500306"/>
            <a:ext cx="357190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57225" y="4786322"/>
            <a:ext cx="35719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«Богатыри»</a:t>
            </a:r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57752" y="1928802"/>
            <a:ext cx="3857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«Мы – военные»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214546" y="500042"/>
            <a:ext cx="47149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Оформление группы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C:\Users\123\Desktop\Новая папка\IMG_20190213_135435.jpg"/>
          <p:cNvPicPr/>
          <p:nvPr/>
        </p:nvPicPr>
        <p:blipFill>
          <a:blip r:embed="rId2" cstate="print"/>
          <a:srcRect t="14586" b="35239"/>
          <a:stretch>
            <a:fillRect/>
          </a:stretch>
        </p:blipFill>
        <p:spPr bwMode="auto">
          <a:xfrm>
            <a:off x="1428728" y="1428736"/>
            <a:ext cx="6274775" cy="4332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428604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Постройки на участке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C:\Users\123\Desktop\Новая папка\IMG_20190218_10513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928670"/>
            <a:ext cx="2993231" cy="399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23\Desktop\Новая папка\IMG_20190218_10533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29256" y="928670"/>
            <a:ext cx="2962275" cy="394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123\Desktop\Новая папка\IMG_20190218_105157.jpg"/>
          <p:cNvPicPr/>
          <p:nvPr/>
        </p:nvPicPr>
        <p:blipFill>
          <a:blip r:embed="rId4" cstate="print"/>
          <a:srcRect t="37590"/>
          <a:stretch>
            <a:fillRect/>
          </a:stretch>
        </p:blipFill>
        <p:spPr bwMode="auto">
          <a:xfrm>
            <a:off x="3071802" y="3786190"/>
            <a:ext cx="2993231" cy="2490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428604"/>
            <a:ext cx="72866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Завершается проект «День Защитника Отечества» спортивным развлечением с папами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123\Desktop\Новая папка\IMG-20190221-WA0002.jpg"/>
          <p:cNvPicPr/>
          <p:nvPr/>
        </p:nvPicPr>
        <p:blipFill>
          <a:blip r:embed="rId2"/>
          <a:srcRect l="16952" t="30969" r="9642" b="5168"/>
          <a:stretch>
            <a:fillRect/>
          </a:stretch>
        </p:blipFill>
        <p:spPr bwMode="auto">
          <a:xfrm>
            <a:off x="1285852" y="1428736"/>
            <a:ext cx="6496074" cy="4429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Новая папка\IMG-20190221-WA002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285860"/>
            <a:ext cx="7072362" cy="4505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071538" y="571480"/>
            <a:ext cx="71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Спортивное развлечение с папами</a:t>
            </a:r>
            <a:endParaRPr lang="ru-RU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Новая папка\IMG-20190221-WA0026.jpg"/>
          <p:cNvPicPr/>
          <p:nvPr/>
        </p:nvPicPr>
        <p:blipFill>
          <a:blip r:embed="rId2"/>
          <a:srcRect l="11813" t="4637" b="25348"/>
          <a:stretch>
            <a:fillRect/>
          </a:stretch>
        </p:blipFill>
        <p:spPr bwMode="auto">
          <a:xfrm>
            <a:off x="4714876" y="1285860"/>
            <a:ext cx="3271839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2" descr="C:\Users\123\Desktop\фото\IMG-20190221-WA000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285860"/>
            <a:ext cx="3429024" cy="45720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142976" y="571480"/>
            <a:ext cx="6715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Спортивное развлечение с папами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714348" y="357166"/>
            <a:ext cx="7715304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Актуальность проекта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силу последних перемен все более заметной стала утрата нашим обществом традиционного российского патриотического сознания. В связи с этим очевидна неотложность решения острейших проблем воспитания патриотизма в работе с детьми дошкольного возраста. Исторически сложилось так, что любовь к Родине, патриотизм во все времена в Российском государстве были чертой национального характера. Не менее важным условием нравственно-патриотического воспитания детей является тесная взаимосвязь по данному вопросу с родителями. Взаимодействие с родителями способствует бережному отношению к традициям, сохранению семейных связей. В настоящее время эта работа актуальна и особенно трудна, требует большого такта и терпения, так как в молодых семьях вопросы воспитания патриотизма, гражданственности не считаются важными и зачастую, вызывают лишь недоумение.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Этот проект является отличной возможностью для воспитания чувства гордости за свой народ, за армию, Родину. Вызвать желание быть похожими на смелых и отважных воинов своей страны.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фото\IMG-20190221-WA0007.jpg"/>
          <p:cNvPicPr/>
          <p:nvPr/>
        </p:nvPicPr>
        <p:blipFill>
          <a:blip r:embed="rId2"/>
          <a:srcRect b="8334"/>
          <a:stretch>
            <a:fillRect/>
          </a:stretch>
        </p:blipFill>
        <p:spPr bwMode="auto">
          <a:xfrm>
            <a:off x="1214414" y="1142984"/>
            <a:ext cx="650085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214414" y="500042"/>
            <a:ext cx="65008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спортивное развлечение с папами</a:t>
            </a:r>
            <a:endParaRPr lang="ru-RU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785786" y="571480"/>
            <a:ext cx="7643866" cy="454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152352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Итоги проекта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«День защитника Отечества» помог вовлечь родителей в образовательную деятельность. Они приобщились к совместному с детьми творчеству, проявили свои таланты, стали участниками конкурса поделок «Наша армия родная», удивили своим мастерством и фантазией. На выставке были представлены танки, самолеты, ракеты, корабли. Папы с удовольствием приняли участие в спортивном развлечении.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познакомились с историей формирования и становления Российской армии от Древней Руси до современности. У детей появилось желание быть похожими на сильных, смелых, российских воинов. Обогатилась детская речь новыми словами по теме проекта.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http://karatszr.ru/images/23_fevralya-9.jpg"/>
          <p:cNvPicPr/>
          <p:nvPr/>
        </p:nvPicPr>
        <p:blipFill>
          <a:blip r:embed="rId2" cstate="print"/>
          <a:srcRect t="25285"/>
          <a:stretch>
            <a:fillRect/>
          </a:stretch>
        </p:blipFill>
        <p:spPr bwMode="auto">
          <a:xfrm>
            <a:off x="3143240" y="5072074"/>
            <a:ext cx="228601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1357298"/>
            <a:ext cx="842968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cap="none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23fev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4678" y="2643182"/>
            <a:ext cx="2857500" cy="381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348" y="571480"/>
            <a:ext cx="7786742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 проекта: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дети средней группы;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оспитатель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адерина А.П.)</a:t>
            </a: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инструктор по физической культуре (Токарева Н.Н.);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родители (законные представители).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571472" y="2857496"/>
            <a:ext cx="778674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Сроки реализации: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февраля по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22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февраля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2019г.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(краткосрочный)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karatszr.ru/images/23_fevralya-9.jpg"/>
          <p:cNvPicPr/>
          <p:nvPr/>
        </p:nvPicPr>
        <p:blipFill>
          <a:blip r:embed="rId2" cstate="print"/>
          <a:srcRect t="25285"/>
          <a:stretch>
            <a:fillRect/>
          </a:stretch>
        </p:blipFill>
        <p:spPr bwMode="auto">
          <a:xfrm>
            <a:off x="2214546" y="4429132"/>
            <a:ext cx="3547772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642910" y="571480"/>
            <a:ext cx="7786742" cy="489364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формирование представлений детей о государственном празднике День защитника Отечества.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Расширить знания о Российской армии,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родах войск, военной технике.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 интерес детей к истории родного Отечества, к истории формирования и становления Российской армии.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и обогащать речь детей.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Воспитывать чувство гордости за свою армию, уважение к защитникам Отечества.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Вовлечь родителей в образовательную деятельность в рамках проекта.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348" y="1000108"/>
            <a:ext cx="3500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развитие: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1285860"/>
            <a:ext cx="77153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Беседы: «Кто такой русский богатырь?», «Богатырское снаряжение», «Российская Армия», «Военная техника», «Будущие защитники», «Как сражались наши деды», «Памятники нашего поселка». Просмотр м/</a:t>
            </a:r>
            <a:r>
              <a:rPr lang="ru-RU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«Три богатыря», «Два генерала», «Десантник Стёпочкин».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2500306"/>
            <a:ext cx="492922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развитие: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2786058"/>
            <a:ext cx="77867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Дидактические игры: «Собери богатыря в путь – дорогу…», «Назови богатыря», «Что нужно моряку, пограничнику, летчику», «Чья военная форма?», «Кому какой головной убор принадлежит?», «Один – много». Сюжетно-ролевые игры:  «Мы – военные», «Моряки», «Лётчики – пилоты».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911" y="4000504"/>
            <a:ext cx="26432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Речевое развитие: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642910" y="4286256"/>
            <a:ext cx="785818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Чтение художественной литературы: былины «Илья Муромец и Соловей-разбойник». Былины про Добрыню Никитича, Алёшу Поповича, Никиты Кожемяка. Рассказ Ю. Коваля «Алый». Стихотворение Александрова «Дозор».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Рассматривание репродукции картин В.М. Васнецова «Богатыри», «Витязь на распутье». Рассматривание иллюстраций по тематике.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Разгадывание загадок, разучивание стихов по тематике, пословицы и поговорки о силе, мужестве и доблести.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428605"/>
            <a:ext cx="77153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 проекта по образовательным областям</a:t>
            </a:r>
            <a:endParaRPr lang="ru-RU" sz="2400" b="1" spc="50" dirty="0" smtClean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428605"/>
            <a:ext cx="79296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Содержание проекта по образовательным областям</a:t>
            </a:r>
            <a:endParaRPr lang="ru-RU" sz="2400" b="1" spc="50" dirty="0" smtClean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348" y="1142984"/>
            <a:ext cx="61436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развитие: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1428736"/>
            <a:ext cx="764386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Рисование: «Наши замечательные папы», лепка: «Веселые вертолеты», аппликация: «Быстрокрылые самолеты». Раскраска «Военная техника». Прослушивание песни «Богатырская сила», муз. </a:t>
            </a:r>
            <a:r>
              <a:rPr lang="ru-RU" dirty="0" err="1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А.Пахмутовой</a:t>
            </a:r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Разучивание песни: «Бравые солдаты». Участие в муниципальном конкурсе «Наша Армия родная». Оформление мини-музея «Выставка боевой славы»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3000372"/>
            <a:ext cx="52452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Физическое развитие:</a:t>
            </a:r>
            <a:endParaRPr lang="ru-RU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3286124"/>
            <a:ext cx="76438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Утренняя гимнастика, гимнастика после сна, физкультминутки, подвижные игры, эстафеты, спортивное развлечение</a:t>
            </a:r>
            <a:endParaRPr lang="ru-RU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://karatszr.ru/images/23_fevralya-9.jpg"/>
          <p:cNvPicPr/>
          <p:nvPr/>
        </p:nvPicPr>
        <p:blipFill>
          <a:blip r:embed="rId2" cstate="print"/>
          <a:srcRect t="25285"/>
          <a:stretch>
            <a:fillRect/>
          </a:stretch>
        </p:blipFill>
        <p:spPr bwMode="auto">
          <a:xfrm>
            <a:off x="2500298" y="4357694"/>
            <a:ext cx="3547772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357290" y="500042"/>
            <a:ext cx="61436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Художественное творчество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123\Desktop\Новая папка\IMG_20190215_132832.jpg"/>
          <p:cNvPicPr/>
          <p:nvPr/>
        </p:nvPicPr>
        <p:blipFill>
          <a:blip r:embed="rId2" cstate="print"/>
          <a:srcRect t="30038" b="11005"/>
          <a:stretch>
            <a:fillRect/>
          </a:stretch>
        </p:blipFill>
        <p:spPr bwMode="auto">
          <a:xfrm>
            <a:off x="1428728" y="1714488"/>
            <a:ext cx="6215106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14612" y="928670"/>
            <a:ext cx="49292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Лепка: «Веселые вертолеты»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Новая папка\IMG_20190219_171755.jpg"/>
          <p:cNvPicPr/>
          <p:nvPr/>
        </p:nvPicPr>
        <p:blipFill>
          <a:blip r:embed="rId2" cstate="print"/>
          <a:srcRect t="2985"/>
          <a:stretch>
            <a:fillRect/>
          </a:stretch>
        </p:blipFill>
        <p:spPr bwMode="auto">
          <a:xfrm>
            <a:off x="1928794" y="1428736"/>
            <a:ext cx="5072098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214546" y="642918"/>
            <a:ext cx="55007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Аппликация: «Быстрокрылые самолеты»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23\Desktop\Новая папка\IMG_20190219_085920.jpg"/>
          <p:cNvPicPr/>
          <p:nvPr/>
        </p:nvPicPr>
        <p:blipFill>
          <a:blip r:embed="rId2" cstate="print"/>
          <a:srcRect t="8187" b="3368"/>
          <a:stretch>
            <a:fillRect/>
          </a:stretch>
        </p:blipFill>
        <p:spPr bwMode="auto">
          <a:xfrm>
            <a:off x="2000232" y="1000108"/>
            <a:ext cx="5214974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214546" y="500042"/>
            <a:ext cx="507209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Рисование: «Наши замечательные папы»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3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226</TotalTime>
  <Words>470</Words>
  <Application>Microsoft Office PowerPoint</Application>
  <PresentationFormat>Экран (4:3)</PresentationFormat>
  <Paragraphs>59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Monotype Corsiva</vt:lpstr>
      <vt:lpstr>Times New Roman</vt:lpstr>
      <vt:lpstr>Verdana</vt:lpstr>
      <vt:lpstr>Wingdings 2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123</dc:creator>
  <cp:lastModifiedBy>Пользователь Windows</cp:lastModifiedBy>
  <cp:revision>25</cp:revision>
  <dcterms:created xsi:type="dcterms:W3CDTF">2019-03-02T06:42:43Z</dcterms:created>
  <dcterms:modified xsi:type="dcterms:W3CDTF">2019-03-05T11:26:28Z</dcterms:modified>
</cp:coreProperties>
</file>