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71" r:id="rId18"/>
    <p:sldId id="276" r:id="rId19"/>
    <p:sldId id="277" r:id="rId20"/>
    <p:sldId id="278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BC3AE7F-8738-450C-BA93-057D01B4116F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9EFF90-34F1-4B6A-85CB-FA248071A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57167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Шалинского городского округа «Детский сад №3»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линского городского округа «Детский сад №3»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5857892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ос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Воспитатель: Падерина А.П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тател</a:t>
            </a:r>
            <a:r>
              <a:rPr lang="ru-RU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Падерина А.П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1500174"/>
            <a:ext cx="67866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Педагогический проект</a:t>
            </a:r>
            <a:endParaRPr kumimoji="0" lang="ru-RU" sz="4400" b="1" i="0" u="none" strike="noStrike" normalizeH="0" baseline="0" dirty="0" smtClean="0">
              <a:ln/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/>
                <a:solidFill>
                  <a:schemeClr val="accent2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normalizeH="0" baseline="0" dirty="0" smtClean="0">
                <a:ln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День защитника Отечества</a:t>
            </a:r>
            <a:r>
              <a:rPr kumimoji="0" lang="ru-RU" sz="44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4400" b="1" dirty="0">
              <a:ln/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printonic.ru/uploads/images/2016/04/04/img_5702bf337dfa7.jpg"/>
          <p:cNvPicPr/>
          <p:nvPr/>
        </p:nvPicPr>
        <p:blipFill>
          <a:blip r:embed="rId2" cstate="print"/>
          <a:srcRect t="26410"/>
          <a:stretch>
            <a:fillRect/>
          </a:stretch>
        </p:blipFill>
        <p:spPr bwMode="auto">
          <a:xfrm>
            <a:off x="3000364" y="2857496"/>
            <a:ext cx="3286148" cy="294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66" y="500042"/>
            <a:ext cx="6572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 – музей «Выставка боевой славы»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219_1614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120130" cy="459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 – музей «Выставка боевой славы»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219_142957.jpg"/>
          <p:cNvPicPr/>
          <p:nvPr/>
        </p:nvPicPr>
        <p:blipFill>
          <a:blip r:embed="rId2" cstate="print"/>
          <a:srcRect t="3112" b="7676"/>
          <a:stretch>
            <a:fillRect/>
          </a:stretch>
        </p:blipFill>
        <p:spPr bwMode="auto">
          <a:xfrm>
            <a:off x="1428728" y="1285860"/>
            <a:ext cx="6276997" cy="440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43042" y="500042"/>
            <a:ext cx="5929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Фотогазета «Лучше папы друга нет»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219_100116.jpg"/>
          <p:cNvPicPr/>
          <p:nvPr/>
        </p:nvPicPr>
        <p:blipFill>
          <a:blip r:embed="rId2" cstate="print"/>
          <a:srcRect t="10581" r="4355" b="2075"/>
          <a:stretch>
            <a:fillRect/>
          </a:stretch>
        </p:blipFill>
        <p:spPr bwMode="auto">
          <a:xfrm>
            <a:off x="1545663" y="1357312"/>
            <a:ext cx="6052674" cy="43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00166" y="500042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Фотогазета «Папа может все что угодно»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222_075404.jpg"/>
          <p:cNvPicPr/>
          <p:nvPr/>
        </p:nvPicPr>
        <p:blipFill>
          <a:blip r:embed="rId2" cstate="print"/>
          <a:srcRect l="2644" t="302" r="2177" b="5187"/>
          <a:stretch>
            <a:fillRect/>
          </a:stretch>
        </p:blipFill>
        <p:spPr bwMode="auto">
          <a:xfrm>
            <a:off x="1500166" y="1214422"/>
            <a:ext cx="6078290" cy="452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00298" y="500042"/>
            <a:ext cx="3786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Сюжетно-ролевые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301_163404.jpg"/>
          <p:cNvPicPr/>
          <p:nvPr/>
        </p:nvPicPr>
        <p:blipFill>
          <a:blip r:embed="rId2" cstate="print"/>
          <a:srcRect t="25962"/>
          <a:stretch>
            <a:fillRect/>
          </a:stretch>
        </p:blipFill>
        <p:spPr bwMode="auto">
          <a:xfrm>
            <a:off x="785786" y="1071546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23\Desktop\Новая папка\IMG_20190301_161429.jpg"/>
          <p:cNvPicPr/>
          <p:nvPr/>
        </p:nvPicPr>
        <p:blipFill>
          <a:blip r:embed="rId3" cstate="print"/>
          <a:srcRect t="14405" b="7538"/>
          <a:stretch>
            <a:fillRect/>
          </a:stretch>
        </p:blipFill>
        <p:spPr bwMode="auto">
          <a:xfrm>
            <a:off x="4786314" y="2500306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5" y="4786322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«Богатыри»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192880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– военные»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14546" y="500042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группы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123\Desktop\Новая папка\IMG_20190213_135435.jpg"/>
          <p:cNvPicPr/>
          <p:nvPr/>
        </p:nvPicPr>
        <p:blipFill>
          <a:blip r:embed="rId2" cstate="print"/>
          <a:srcRect t="14586" b="35239"/>
          <a:stretch>
            <a:fillRect/>
          </a:stretch>
        </p:blipFill>
        <p:spPr bwMode="auto">
          <a:xfrm>
            <a:off x="1428728" y="1428736"/>
            <a:ext cx="6274775" cy="433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Постройки на участке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123\Desktop\Новая папка\IMG_20190218_105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2993231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23\Desktop\Новая папка\IMG_20190218_1053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928670"/>
            <a:ext cx="29622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23\Desktop\Новая папка\IMG_20190218_105157.jpg"/>
          <p:cNvPicPr/>
          <p:nvPr/>
        </p:nvPicPr>
        <p:blipFill>
          <a:blip r:embed="rId4" cstate="print"/>
          <a:srcRect t="37590"/>
          <a:stretch>
            <a:fillRect/>
          </a:stretch>
        </p:blipFill>
        <p:spPr bwMode="auto">
          <a:xfrm>
            <a:off x="3071802" y="3786190"/>
            <a:ext cx="2993231" cy="249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Завершается проект «День Защитника Отечества» спортивным развлечением с папами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-20190221-WA0002.jpg"/>
          <p:cNvPicPr/>
          <p:nvPr/>
        </p:nvPicPr>
        <p:blipFill>
          <a:blip r:embed="rId2"/>
          <a:srcRect l="16952" t="30969" r="9642" b="5168"/>
          <a:stretch>
            <a:fillRect/>
          </a:stretch>
        </p:blipFill>
        <p:spPr bwMode="auto">
          <a:xfrm>
            <a:off x="1285852" y="1428736"/>
            <a:ext cx="6496074" cy="44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Новая папка\IMG-20190221-WA00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72362" cy="450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1538" y="571480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с папами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Новая папка\IMG-20190221-WA0026.jpg"/>
          <p:cNvPicPr/>
          <p:nvPr/>
        </p:nvPicPr>
        <p:blipFill>
          <a:blip r:embed="rId2"/>
          <a:srcRect l="11813" t="4637" b="25348"/>
          <a:stretch>
            <a:fillRect/>
          </a:stretch>
        </p:blipFill>
        <p:spPr bwMode="auto">
          <a:xfrm>
            <a:off x="4714876" y="1285860"/>
            <a:ext cx="327183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123\Desktop\фото\IMG-20190221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3429024" cy="45720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7148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с папами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714348" y="357166"/>
            <a:ext cx="77153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силу последних перемен все более заметной стала утрата нашим обществом традиционного российского патриотического сознания. В связи с этим очевидна неотложность решения острейших проблем воспитания патриотизма в работе с детьми дошкольного возраста. Исторически сложилось так, что любовь к Родине, патриотизм во все времена в Российском государстве были чертой национального характера. Не менее важным условием нравственно-патриотического воспитания детей является тесная взаимосвязь по данному вопросу с родителями. Взаимодействие с родителями способствует бережному отношению к традициям, сохранению семейных связей. В настоящее время эта работа актуальна и особенно трудна, требует большого такта и терпения, так как в молодых семьях вопросы воспитания патриотизма, гражданственности не считаются важными и зачастую, вызывают лишь недоумение.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проект является отличной возможностью для воспитания чувства гордости за свой народ, за армию, Родину. Вызвать желание быть похожими на смелых и отважных воинов своей страны.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фото\IMG-20190221-WA0007.jpg"/>
          <p:cNvPicPr/>
          <p:nvPr/>
        </p:nvPicPr>
        <p:blipFill>
          <a:blip r:embed="rId2"/>
          <a:srcRect b="8334"/>
          <a:stretch>
            <a:fillRect/>
          </a:stretch>
        </p:blipFill>
        <p:spPr bwMode="auto">
          <a:xfrm>
            <a:off x="1214414" y="1142984"/>
            <a:ext cx="65008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500042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с папами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785786" y="571480"/>
            <a:ext cx="7643866" cy="454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«День защитника Отечества» помог вовлечь родителей в образовательную деятельность. Они приобщились к совместному с детьми творчеству, проявили свои таланты, стали участниками конкурса поделок «Наша армия родная», удивили своим мастерством и фантазией. На выставке были представлены танки, самолеты, ракеты, корабли. Папы с удовольствием приняли участие в спортивном развлечении.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познакомились с историей формирования и становления Российской армии от Древней Руси до современности. У детей появилось желание быть похожими на сильных, смелых, российских воинов. Обогатилась детская речь новыми словами по теме проекта.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karatszr.ru/images/23_fevralya-9.jpg"/>
          <p:cNvPicPr/>
          <p:nvPr/>
        </p:nvPicPr>
        <p:blipFill>
          <a:blip r:embed="rId2" cstate="print"/>
          <a:srcRect t="25285"/>
          <a:stretch>
            <a:fillRect/>
          </a:stretch>
        </p:blipFill>
        <p:spPr bwMode="auto">
          <a:xfrm>
            <a:off x="3143240" y="5072074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357298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3fev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643182"/>
            <a:ext cx="285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571480"/>
            <a:ext cx="77867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средней группы;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адерина А.П.)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инструктор по физической культуре (Токарева Н.Н.);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(законные представители).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71472" y="2857496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 реализации: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февраля по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февраля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2019г.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(краткосрочный)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karatszr.ru/images/23_fevralya-9.jpg"/>
          <p:cNvPicPr/>
          <p:nvPr/>
        </p:nvPicPr>
        <p:blipFill>
          <a:blip r:embed="rId2" cstate="print"/>
          <a:srcRect t="25285"/>
          <a:stretch>
            <a:fillRect/>
          </a:stretch>
        </p:blipFill>
        <p:spPr bwMode="auto">
          <a:xfrm>
            <a:off x="2214546" y="4429132"/>
            <a:ext cx="354777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42910" y="571480"/>
            <a:ext cx="7786742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представлений детей о государственном празднике День защитника Отечества.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знания о Российской армии,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родах войск, военной технике.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 интерес детей к истории родного Отечества, к истории формирования и становления Российской армии.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 обогащать речь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гордости за свою армию, уважение к защитникам Отечества.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Вовлечь родителей в образовательную деятельность в рамках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00010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28586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Беседы: «Кто такой русский богатырь?», «Богатырское снаряжение», «Российская Армия», «Военная техника», «Будущие защитники», «Как сражались наши деды», «Памятники нашего поселка». Просмотр м/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«Три богатыря», «Два генерала», «Десантник Стёпочкин».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500306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78605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 «Собери богатыря в путь – дорогу…», «Назови богатыря», «Что нужно моряку, пограничнику, летчику», «Чья военная форма?», «Кому какой головной убор принадлежит?», «Один – много». Сюжетно-ролевые игры:  «Мы – военные», «Моряки», «Лётчики – пилоты».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1" y="4000504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4286256"/>
            <a:ext cx="78581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литературы: былины «Илья Муромец и Соловей-разбойник». Былины про Добрыню Никитича, Алёшу Поповича, Никиты Кожемяка. Рассказ Ю. Коваля «Алый». Стихотворение Александрова «Дозор».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репродукции картин В.М. Васнецова «Богатыри», «Витязь на распутье». Рассматривание иллюстраций по тематике.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Разгадывание загадок, разучивание стихов по тематике, пословицы и поговорки о силе, мужестве и доблести.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28605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проекта по образовательным областям</a:t>
            </a:r>
            <a:endParaRPr lang="ru-RU" sz="24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5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проекта по образовательным областям</a:t>
            </a:r>
            <a:endParaRPr lang="ru-RU" sz="2400" b="1" spc="5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Рисование: «Наши замечательные папы», лепка: «Веселые вертолеты», аппликация: «Быстрокрылые самолеты». Раскраска «Военная техника». Прослушивание песни «Богатырская сила», муз.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А.Пахмутовой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Разучивание песни: «Бравые солдаты». Участие в муниципальном конкурсе «Наша Армия родная». Оформление мини-музея «Выставка боевой славы»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000372"/>
            <a:ext cx="5245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развитие: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гимнастика, гимнастика после сна, физкультминутки, подвижные игры, эстафеты, спортивное развлечение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karatszr.ru/images/23_fevralya-9.jpg"/>
          <p:cNvPicPr/>
          <p:nvPr/>
        </p:nvPicPr>
        <p:blipFill>
          <a:blip r:embed="rId2" cstate="print"/>
          <a:srcRect t="25285"/>
          <a:stretch>
            <a:fillRect/>
          </a:stretch>
        </p:blipFill>
        <p:spPr bwMode="auto">
          <a:xfrm>
            <a:off x="2500298" y="4357694"/>
            <a:ext cx="354777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57290" y="500042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123\Desktop\Новая папка\IMG_20190215_132832.jpg"/>
          <p:cNvPicPr/>
          <p:nvPr/>
        </p:nvPicPr>
        <p:blipFill>
          <a:blip r:embed="rId2" cstate="print"/>
          <a:srcRect t="30038" b="11005"/>
          <a:stretch>
            <a:fillRect/>
          </a:stretch>
        </p:blipFill>
        <p:spPr bwMode="auto">
          <a:xfrm>
            <a:off x="1428728" y="1714488"/>
            <a:ext cx="621510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14612" y="928670"/>
            <a:ext cx="49292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Лепка: «Веселые вертолеты»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Новая папка\IMG_20190219_171755.jpg"/>
          <p:cNvPicPr/>
          <p:nvPr/>
        </p:nvPicPr>
        <p:blipFill>
          <a:blip r:embed="rId2" cstate="print"/>
          <a:srcRect t="2985"/>
          <a:stretch>
            <a:fillRect/>
          </a:stretch>
        </p:blipFill>
        <p:spPr bwMode="auto">
          <a:xfrm>
            <a:off x="1928794" y="1428736"/>
            <a:ext cx="50720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14546" y="642918"/>
            <a:ext cx="5500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Аппликация: «Быстрокрылые самолеты»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23\Desktop\Новая папка\IMG_20190219_085920.jpg"/>
          <p:cNvPicPr/>
          <p:nvPr/>
        </p:nvPicPr>
        <p:blipFill>
          <a:blip r:embed="rId2" cstate="print"/>
          <a:srcRect t="8187" b="3368"/>
          <a:stretch>
            <a:fillRect/>
          </a:stretch>
        </p:blipFill>
        <p:spPr bwMode="auto">
          <a:xfrm>
            <a:off x="2000232" y="1000108"/>
            <a:ext cx="521497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14546" y="500042"/>
            <a:ext cx="50720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Рисование: «Наши замечательные папы»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</TotalTime>
  <Words>470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Monotype Corsiva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Пользователь Windows</cp:lastModifiedBy>
  <cp:revision>25</cp:revision>
  <dcterms:created xsi:type="dcterms:W3CDTF">2019-03-02T06:42:43Z</dcterms:created>
  <dcterms:modified xsi:type="dcterms:W3CDTF">2019-03-05T11:26:28Z</dcterms:modified>
</cp:coreProperties>
</file>