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9" r:id="rId9"/>
    <p:sldId id="263" r:id="rId10"/>
    <p:sldId id="264" r:id="rId11"/>
    <p:sldId id="266" r:id="rId12"/>
    <p:sldId id="278" r:id="rId13"/>
    <p:sldId id="267" r:id="rId14"/>
    <p:sldId id="268" r:id="rId15"/>
    <p:sldId id="269" r:id="rId16"/>
    <p:sldId id="270" r:id="rId17"/>
    <p:sldId id="271" r:id="rId18"/>
    <p:sldId id="274" r:id="rId19"/>
    <p:sldId id="272" r:id="rId20"/>
    <p:sldId id="275" r:id="rId21"/>
    <p:sldId id="273" r:id="rId22"/>
    <p:sldId id="281" r:id="rId23"/>
    <p:sldId id="282" r:id="rId24"/>
    <p:sldId id="280" r:id="rId25"/>
    <p:sldId id="276" r:id="rId26"/>
    <p:sldId id="277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5D60C-6DBC-4BB2-9854-86398C86B962}" type="datetimeFigureOut">
              <a:rPr lang="ru-RU" smtClean="0"/>
              <a:pPr/>
              <a:t>21.06.2024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820B0-6857-48BF-AEAE-05E37B65EA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9448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5D60C-6DBC-4BB2-9854-86398C86B962}" type="datetimeFigureOut">
              <a:rPr lang="ru-RU" smtClean="0"/>
              <a:pPr/>
              <a:t>21.06.2024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820B0-6857-48BF-AEAE-05E37B65EA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168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5D60C-6DBC-4BB2-9854-86398C86B962}" type="datetimeFigureOut">
              <a:rPr lang="ru-RU" smtClean="0"/>
              <a:pPr/>
              <a:t>21.06.2024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820B0-6857-48BF-AEAE-05E37B65EA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892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5D60C-6DBC-4BB2-9854-86398C86B962}" type="datetimeFigureOut">
              <a:rPr lang="ru-RU" smtClean="0"/>
              <a:pPr/>
              <a:t>21.06.2024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820B0-6857-48BF-AEAE-05E37B65EA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9814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5D60C-6DBC-4BB2-9854-86398C86B962}" type="datetimeFigureOut">
              <a:rPr lang="ru-RU" smtClean="0"/>
              <a:pPr/>
              <a:t>21.06.2024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820B0-6857-48BF-AEAE-05E37B65EA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7743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5D60C-6DBC-4BB2-9854-86398C86B962}" type="datetimeFigureOut">
              <a:rPr lang="ru-RU" smtClean="0"/>
              <a:pPr/>
              <a:t>21.06.2024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820B0-6857-48BF-AEAE-05E37B65EA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059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5D60C-6DBC-4BB2-9854-86398C86B962}" type="datetimeFigureOut">
              <a:rPr lang="ru-RU" smtClean="0"/>
              <a:pPr/>
              <a:t>21.06.2024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820B0-6857-48BF-AEAE-05E37B65EA3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746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5D60C-6DBC-4BB2-9854-86398C86B962}" type="datetimeFigureOut">
              <a:rPr lang="ru-RU" smtClean="0"/>
              <a:pPr/>
              <a:t>21.06.2024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820B0-6857-48BF-AEAE-05E37B65EA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5708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5D60C-6DBC-4BB2-9854-86398C86B962}" type="datetimeFigureOut">
              <a:rPr lang="ru-RU" smtClean="0"/>
              <a:pPr/>
              <a:t>21.06.2024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820B0-6857-48BF-AEAE-05E37B65EA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824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5D60C-6DBC-4BB2-9854-86398C86B962}" type="datetimeFigureOut">
              <a:rPr lang="ru-RU" smtClean="0"/>
              <a:pPr/>
              <a:t>21.06.2024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67503" cy="320040"/>
          </a:xfrm>
        </p:spPr>
        <p:txBody>
          <a:bodyPr/>
          <a:lstStyle>
            <a:lvl1pPr>
              <a:defRPr>
                <a:solidFill>
                  <a:srgbClr val="FFFFFF">
                    <a:alpha val="69804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820B0-6857-48BF-AEAE-05E37B65EA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236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9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2195D60C-6DBC-4BB2-9854-86398C86B962}" type="datetimeFigureOut">
              <a:rPr lang="ru-RU" smtClean="0"/>
              <a:pPr/>
              <a:t>21.06.2024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8523" y="6236208"/>
            <a:ext cx="5103729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820B0-6857-48BF-AEAE-05E37B65EA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583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2195D60C-6DBC-4BB2-9854-86398C86B962}" type="datetimeFigureOut">
              <a:rPr lang="ru-RU" smtClean="0"/>
              <a:pPr/>
              <a:t>21.06.2024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C00820B0-6857-48BF-AEAE-05E37B65EA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941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www.youtube.com/results?search_query=%D0%BD%D0%B0%D0%B2%D0%B8%D0%B3%D0%B0%D1%82%D1%83%D0%BC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85850" y="1915269"/>
            <a:ext cx="8991600" cy="164592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Профессии моих родителей 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72530" y="193139"/>
            <a:ext cx="7218240" cy="721261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Шалинского городского округа «Детский сад №3»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31942"/>
            <a:ext cx="12192000" cy="3975349"/>
          </a:xfrm>
          <a:prstGeom prst="rect">
            <a:avLst/>
          </a:prstGeom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8497228" y="4073445"/>
            <a:ext cx="3520067" cy="72126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Исполнитель: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Кирякова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Л.Г.,</a:t>
            </a:r>
          </a:p>
          <a:p>
            <a:pPr algn="l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оспитатель 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к.к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5015419" y="6478731"/>
            <a:ext cx="2332462" cy="39042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dirty="0" err="1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.г.т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Шаля, 2024г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34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4260" y="297964"/>
            <a:ext cx="9656957" cy="1242077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целью ознакомления с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профессиями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3492" y="1678960"/>
            <a:ext cx="4263189" cy="31973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50" y="2852952"/>
            <a:ext cx="2786313" cy="37150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4010" y="2058133"/>
            <a:ext cx="4357386" cy="326804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681663" y="5465092"/>
            <a:ext cx="82997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Также детям были показаны </a:t>
            </a:r>
            <a:r>
              <a:rPr lang="ru-RU" b="1" dirty="0"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виртуальные экскурсии</a:t>
            </a:r>
            <a:r>
              <a:rPr lang="ru-RU" dirty="0"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предприятия (металлургический завод, экскурсия в горнодобывающую шахту, в типографию), куда попасть маленькому ребенку очень сложно.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365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042" y="297964"/>
            <a:ext cx="11417969" cy="941289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серии мультфильмов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профессиях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Навигатум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9548" y="5657671"/>
            <a:ext cx="76039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Ссылка: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://www.youtube.com/results?search_query=%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D0%BD%D0%B0%D0%B2%D0%B8%D0%B3%D0%B0%D1%82%D1%83%D0%BC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150" y="1772079"/>
            <a:ext cx="2882566" cy="494154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654" y="1772079"/>
            <a:ext cx="6158163" cy="3575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301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6276" y="324851"/>
            <a:ext cx="6196262" cy="1106905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Картотеки, альбомы, методические пособия на тему «Профессии»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882" y="1540041"/>
            <a:ext cx="3562865" cy="441558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3384" y="565483"/>
            <a:ext cx="4344071" cy="48366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3524" y="2534574"/>
            <a:ext cx="3397083" cy="4154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19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6275" y="324852"/>
            <a:ext cx="6400799" cy="1299412"/>
          </a:xfrm>
        </p:spPr>
        <p:txBody>
          <a:bodyPr>
            <a:normAutofit fontScale="90000"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«центре книги»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создана подборка (книги, журналы, энциклопедии) по различным профессиям.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3959" y="158457"/>
            <a:ext cx="3850104" cy="653110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766" y="1844084"/>
            <a:ext cx="4907815" cy="484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65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6948" y="418281"/>
            <a:ext cx="7411452" cy="544246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настольно-печатные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180" y="1157396"/>
            <a:ext cx="8493788" cy="544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04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6787" y="178295"/>
            <a:ext cx="6424863" cy="1181919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настольно-печатные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игры, созданные своими руками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6187" y="178295"/>
            <a:ext cx="3223519" cy="26790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602" y="3012162"/>
            <a:ext cx="3565565" cy="36413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53" y="1591180"/>
            <a:ext cx="6749715" cy="506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833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5402" y="173012"/>
            <a:ext cx="6424863" cy="1181919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настольно-печатные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игры, созданные своими руками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714" y="3098414"/>
            <a:ext cx="4852360" cy="363927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88" y="2049235"/>
            <a:ext cx="5882933" cy="45079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3816" y="130169"/>
            <a:ext cx="2765258" cy="27652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5047" y="1724517"/>
            <a:ext cx="3396994" cy="2544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895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07477" y="82784"/>
            <a:ext cx="6335440" cy="1006083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Сюжетно-ролевые игры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4847" y="1509118"/>
            <a:ext cx="3199448" cy="426593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5197" y="2004409"/>
            <a:ext cx="3310391" cy="41119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95" y="3560878"/>
            <a:ext cx="3899767" cy="292482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826850" y="5825968"/>
            <a:ext cx="20345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Liberation Serif" panose="02020603050405020304" pitchFamily="18" charset="0"/>
                <a:cs typeface="Times New Roman" panose="02020603050405020304" pitchFamily="18" charset="0"/>
              </a:rPr>
              <a:t>«Салон красоты»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710818" y="6485703"/>
            <a:ext cx="15488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Liberation Serif" panose="02020603050405020304" pitchFamily="18" charset="0"/>
                <a:cs typeface="Times New Roman" panose="02020603050405020304" pitchFamily="18" charset="0"/>
              </a:rPr>
              <a:t>«Пожарные»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9727925" y="6116372"/>
            <a:ext cx="10823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Liberation Serif" panose="02020603050405020304" pitchFamily="18" charset="0"/>
                <a:cs typeface="Times New Roman" panose="02020603050405020304" pitchFamily="18" charset="0"/>
              </a:rPr>
              <a:t>«Почта»</a:t>
            </a:r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91" y="162425"/>
            <a:ext cx="4313321" cy="2875547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019195" y="3037972"/>
            <a:ext cx="9733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Liberation Serif" panose="02020603050405020304" pitchFamily="18" charset="0"/>
                <a:cs typeface="Times New Roman" panose="02020603050405020304" pitchFamily="18" charset="0"/>
              </a:rPr>
              <a:t>«Кафе»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409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3129" y="392502"/>
            <a:ext cx="6388008" cy="843648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Трудовая деятельность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7491" y="392502"/>
            <a:ext cx="4245258" cy="45840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32" y="1451643"/>
            <a:ext cx="4027859" cy="385428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333" y="2392015"/>
            <a:ext cx="3169016" cy="4225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33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695" y="167003"/>
            <a:ext cx="5125452" cy="1637733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рисунков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хочу быть, когда вырасту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63" y="2368628"/>
            <a:ext cx="2877913" cy="38687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555" y="2604838"/>
            <a:ext cx="5334000" cy="4000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744" y="222584"/>
            <a:ext cx="3172109" cy="35372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1257" y="167003"/>
            <a:ext cx="2409668" cy="356134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971" y="1433493"/>
            <a:ext cx="1659176" cy="271913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501" y="4110517"/>
            <a:ext cx="3101405" cy="2323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91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4262" y="418282"/>
            <a:ext cx="9656957" cy="118872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 образовательная программа дошкольного образования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35620" y="1750743"/>
            <a:ext cx="10983950" cy="470581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сновными </a:t>
            </a:r>
            <a:r>
              <a:rPr lang="ru-RU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задачами в сфере трудового воспитания для детей 6-7 лет являются:</a:t>
            </a:r>
          </a:p>
          <a:p>
            <a:pPr lvl="0" algn="just"/>
            <a:r>
              <a:rPr lang="ru-RU" sz="23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ценностное отношение к труду взрослых;</a:t>
            </a:r>
          </a:p>
          <a:p>
            <a:pPr lvl="0" algn="just"/>
            <a:r>
              <a:rPr lang="ru-RU" sz="23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представления о труде как ценности общества, о разнообразии и взаимосвязи видов труда и профессий;</a:t>
            </a:r>
          </a:p>
          <a:p>
            <a:pPr lvl="0" algn="just"/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элементы финансовой грамотности, осознания материальных возможностей родителей (законных представителей), ограниченности материальных ресурсов;</a:t>
            </a:r>
          </a:p>
          <a:p>
            <a:pPr lvl="0" algn="just"/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интерес и самостоятельность в разных видах доступного труда, умения включать в реальные трудовые связи со взрослыми и сверстниками;</a:t>
            </a:r>
          </a:p>
          <a:p>
            <a:pPr lvl="0" algn="just"/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поддерживать освоение умений сотрудничества в совместном труде;</a:t>
            </a:r>
          </a:p>
          <a:p>
            <a:pPr lvl="0" algn="just"/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ответственность, добросовестность, стремление к участию в труде взрослых, оказанию посильной помощи.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614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011" y="168441"/>
            <a:ext cx="2634917" cy="351322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1" y="395604"/>
            <a:ext cx="4632158" cy="124069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мини-проекты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 моих родителей»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2380915"/>
            <a:ext cx="3069055" cy="40920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9623" y="3532605"/>
            <a:ext cx="2264945" cy="30199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4631" y="255337"/>
            <a:ext cx="2358189" cy="314425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1507" y="1803399"/>
            <a:ext cx="2593809" cy="34584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167" y="3344778"/>
            <a:ext cx="2517608" cy="3356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60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1" y="395604"/>
            <a:ext cx="4632158" cy="124069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мини-проекты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 моих родителей»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37" y="1792706"/>
            <a:ext cx="3383882" cy="451184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697" y="2682372"/>
            <a:ext cx="2960771" cy="39476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389" y="180474"/>
            <a:ext cx="2741697" cy="365559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374" y="3003215"/>
            <a:ext cx="2720139" cy="362685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0993" y="180474"/>
            <a:ext cx="3032961" cy="404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1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0265" y="351375"/>
            <a:ext cx="7729728" cy="1188720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dirty="0" smtClean="0">
                <a:latin typeface="Liberation Serif" panose="02020603050405020304" pitchFamily="18" charset="0"/>
              </a:rPr>
              <a:t>Дети познакомились с профессией </a:t>
            </a:r>
            <a:r>
              <a:rPr lang="ru-RU" dirty="0" smtClean="0">
                <a:latin typeface="Liberation Serif" panose="02020603050405020304" pitchFamily="18" charset="0"/>
              </a:rPr>
              <a:t>«Актер </a:t>
            </a:r>
            <a:r>
              <a:rPr lang="ru-RU" dirty="0" smtClean="0">
                <a:latin typeface="Liberation Serif" panose="02020603050405020304" pitchFamily="18" charset="0"/>
              </a:rPr>
              <a:t>театра»</a:t>
            </a:r>
            <a:endParaRPr lang="ru-RU" dirty="0">
              <a:latin typeface="Liberation Serif" panose="02020603050405020304" pitchFamily="18" charset="0"/>
            </a:endParaRPr>
          </a:p>
        </p:txBody>
      </p:sp>
      <p:pic>
        <p:nvPicPr>
          <p:cNvPr id="4" name="Содержимое 3" descr="C:\Users\Каринишна\AppData\Local\Microsoft\Windows\Temporary Internet Files\Content.Word\20240506_162757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1484" y="1984918"/>
            <a:ext cx="5072975" cy="4059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Каринишна\AppData\Local\Microsoft\Windows\Temporary Internet Files\Content.Word\20240506_16162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12176" y="1728440"/>
            <a:ext cx="5985814" cy="382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3439" y="418282"/>
            <a:ext cx="7729728" cy="118872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Liberation Serif" panose="02020603050405020304" pitchFamily="18" charset="0"/>
              </a:rPr>
              <a:t>познакомились </a:t>
            </a:r>
            <a:r>
              <a:rPr lang="ru-RU" dirty="0" smtClean="0">
                <a:latin typeface="Liberation Serif" panose="02020603050405020304" pitchFamily="18" charset="0"/>
              </a:rPr>
              <a:t>с профессиями </a:t>
            </a:r>
            <a:r>
              <a:rPr lang="ru-RU" dirty="0" smtClean="0">
                <a:latin typeface="Liberation Serif" panose="02020603050405020304" pitchFamily="18" charset="0"/>
              </a:rPr>
              <a:t/>
            </a:r>
            <a:br>
              <a:rPr lang="ru-RU" dirty="0" smtClean="0">
                <a:latin typeface="Liberation Serif" panose="02020603050405020304" pitchFamily="18" charset="0"/>
              </a:rPr>
            </a:br>
            <a:r>
              <a:rPr lang="ru-RU" dirty="0" smtClean="0">
                <a:latin typeface="Liberation Serif" panose="02020603050405020304" pitchFamily="18" charset="0"/>
              </a:rPr>
              <a:t>«Инспектор ДПС» и «Пожарный</a:t>
            </a:r>
            <a:r>
              <a:rPr lang="ru-RU" dirty="0" smtClean="0">
                <a:latin typeface="Liberation Serif" panose="02020603050405020304" pitchFamily="18" charset="0"/>
              </a:rPr>
              <a:t>»</a:t>
            </a:r>
            <a:endParaRPr lang="ru-RU" dirty="0">
              <a:latin typeface="Liberation Serif" panose="02020603050405020304" pitchFamily="18" charset="0"/>
            </a:endParaRPr>
          </a:p>
        </p:txBody>
      </p:sp>
      <p:pic>
        <p:nvPicPr>
          <p:cNvPr id="4" name="Рисунок 3" descr="C:\Users\Каринишна\AppData\Local\Microsoft\Windows\Temporary Internet Files\Content.Word\20240427_11013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823" y="1855904"/>
            <a:ext cx="5257357" cy="4266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Каринишна\Pictures\2022-09-19 001\186389528887722016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55112" y="1855904"/>
            <a:ext cx="5752823" cy="43146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:\Users\Каринишна\AppData\Local\Microsoft\Windows\Temporary Internet Files\Content.Word\20240427_09324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33174" y="420486"/>
            <a:ext cx="4374524" cy="3080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8291" y="612372"/>
            <a:ext cx="4895557" cy="111134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Liberation Serif" panose="02020603050405020304" pitchFamily="18" charset="0"/>
              </a:rPr>
              <a:t>Викторина </a:t>
            </a:r>
            <a:r>
              <a:rPr lang="ru-RU" dirty="0" smtClean="0">
                <a:latin typeface="Liberation Serif" panose="02020603050405020304" pitchFamily="18" charset="0"/>
              </a:rPr>
              <a:t>«В </a:t>
            </a:r>
            <a:r>
              <a:rPr lang="ru-RU" dirty="0" smtClean="0">
                <a:latin typeface="Liberation Serif" panose="02020603050405020304" pitchFamily="18" charset="0"/>
              </a:rPr>
              <a:t>мире профессий»</a:t>
            </a:r>
            <a:endParaRPr lang="ru-RU" dirty="0">
              <a:latin typeface="Liberation Serif" panose="02020603050405020304" pitchFamily="18" charset="0"/>
            </a:endParaRPr>
          </a:p>
        </p:txBody>
      </p:sp>
      <p:pic>
        <p:nvPicPr>
          <p:cNvPr id="4" name="Содержимое 3" descr="C:\Users\Каринишна\AppData\Local\Microsoft\Windows\Temporary Internet Files\Content.Word\20240427_094344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1520" y="2196790"/>
            <a:ext cx="5222506" cy="4014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Каринишна\AppData\Local\Microsoft\Windows\Temporary Internet Files\Content.Word\20240427_09380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6918" y="3133490"/>
            <a:ext cx="5020780" cy="3488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33046" y="520505"/>
            <a:ext cx="10902462" cy="44313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благодаря проекту дети познакомились с разнообразием профессий. Узнали о трудовых действиях и орудиях труда, 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материалах и инструментах труда, необходимых для работы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Дети стали уважительно относиться к труду взрослых.</a:t>
            </a:r>
            <a: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И применяют полученные знания в игровой деятельности.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" y="4473526"/>
            <a:ext cx="12167883" cy="3904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21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5" y="4463716"/>
            <a:ext cx="12192000" cy="369747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53479" y="2004809"/>
            <a:ext cx="942193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72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23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922" y="1131959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Поисковая активность - естественное состояние ребенка, он настроен на познание мира. 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900102" y="2983675"/>
            <a:ext cx="7729728" cy="1592654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Знания, приобретенные детьми в ходе реализации проекта, становятся достоянием их личного опыта.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73552"/>
            <a:ext cx="12192000" cy="3975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785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4262" y="418282"/>
            <a:ext cx="9656957" cy="103754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«Профессии моих родителей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9231" y="1624263"/>
            <a:ext cx="11442031" cy="41749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углубление представления о труде взрослых путем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ознакомления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старшего дошкольного возраста с разными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профессиями.</a:t>
            </a:r>
          </a:p>
          <a:p>
            <a:pPr marL="0" indent="0" algn="just">
              <a:buNone/>
            </a:pPr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представления детей о профессиях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своих родителей (законных представителей), месте работы, значимости их труда;</a:t>
            </a:r>
          </a:p>
          <a:p>
            <a:pPr lvl="0"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коммуникативные навыки, мышление, внимание;</a:t>
            </a:r>
          </a:p>
          <a:p>
            <a:pPr lvl="0"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любовь к труду взрослых, уважение к каждой профессии, желание «примерить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ее на себя, уважение к членам семьи;</a:t>
            </a:r>
          </a:p>
          <a:p>
            <a:pPr lvl="0"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обогащению детско-родительских отношений через вовлечение родителей (законных представителей) в совместную деятельность с ребенком в условиях семьи и детского сада.</a:t>
            </a: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5" y="4463716"/>
            <a:ext cx="12192000" cy="3697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13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4262" y="418281"/>
            <a:ext cx="9656957" cy="1440746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проекта: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35620" y="2147785"/>
            <a:ext cx="10983950" cy="3591278"/>
          </a:xfrm>
        </p:spPr>
        <p:txBody>
          <a:bodyPr>
            <a:normAutofit/>
          </a:bodyPr>
          <a:lstStyle/>
          <a:p>
            <a:pPr lvl="0"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имеют представление о разных профессиях, трудовых действиях, совершаемыми взрослыми, о материалах и инструментах труда, необходимых для работы.</a:t>
            </a:r>
          </a:p>
          <a:p>
            <a:pPr lvl="0"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знают и употребляют в своей речи слова, связанные с профессиями;</a:t>
            </a:r>
          </a:p>
          <a:p>
            <a:pPr lvl="0"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умеют активно и самостоятельно применять полученные знания в игровой деятельности.</a:t>
            </a:r>
          </a:p>
          <a:p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5" y="4463716"/>
            <a:ext cx="12192000" cy="3697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803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960472" y="1233385"/>
            <a:ext cx="10983950" cy="44455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содержании образовательной деятельности проекта мы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организуем: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встречи детей с представителями разных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профессий,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проводим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беседы,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организуем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 с целью демонстрации реальных трудовых условий,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виртуальных экскурсий, видеофильмов, мультфильмов,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художественной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литературы, 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проводим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разнообразные игры, в том числе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сюжетно-ролевые.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3716"/>
            <a:ext cx="12192000" cy="3697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82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4260" y="297965"/>
            <a:ext cx="9656957" cy="64049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Встречи с родителями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72884" y="1030241"/>
            <a:ext cx="11107201" cy="9443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с удовольствием рассказали детям о своих профессиях, где они учились и какими качествами нужно обладать человеку, чтобы работать в этой профессии, показали инструменты, необходимые для работы.   </a:t>
            </a:r>
          </a:p>
          <a:p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146" y="1673281"/>
            <a:ext cx="3923780" cy="29428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38" y="2066350"/>
            <a:ext cx="3121149" cy="41615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3275" y="1729466"/>
            <a:ext cx="3356810" cy="447574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487" y="4147116"/>
            <a:ext cx="3475788" cy="2606842"/>
          </a:xfrm>
          <a:prstGeom prst="rect">
            <a:avLst/>
          </a:prstGeom>
        </p:spPr>
      </p:pic>
      <p:sp>
        <p:nvSpPr>
          <p:cNvPr id="9" name="Объект 4"/>
          <p:cNvSpPr txBox="1">
            <a:spLocks/>
          </p:cNvSpPr>
          <p:nvPr/>
        </p:nvSpPr>
        <p:spPr>
          <a:xfrm>
            <a:off x="8821105" y="6273224"/>
            <a:ext cx="3456623" cy="5847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 «Электрик»</a:t>
            </a:r>
          </a:p>
          <a:p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28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9907" y="1977243"/>
            <a:ext cx="4135967" cy="310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9350" y="4095118"/>
            <a:ext cx="4005506" cy="2762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32606" y="1915161"/>
            <a:ext cx="3883924" cy="2530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494260" y="297965"/>
            <a:ext cx="9656957" cy="640498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Встречи с родителями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4260" y="297965"/>
            <a:ext cx="9656957" cy="64049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Встречи с родителями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бъект 4"/>
          <p:cNvSpPr txBox="1">
            <a:spLocks/>
          </p:cNvSpPr>
          <p:nvPr/>
        </p:nvSpPr>
        <p:spPr>
          <a:xfrm>
            <a:off x="5267826" y="4966367"/>
            <a:ext cx="6438899" cy="17566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 «Библиотекарь».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профессии библиотекарь и о том, как важно и полезно читать книги. Совместно с детьми были изготовлены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книжки-малышки,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проведена сюжетно-ролевая игра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«Библиотека»</a:t>
            </a:r>
          </a:p>
          <a:p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2022" y="1352047"/>
            <a:ext cx="6148137" cy="345832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814" y="1352047"/>
            <a:ext cx="4257256" cy="5250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387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A6B727"/>
      </a:accent1>
      <a:accent2>
        <a:srgbClr val="418AB3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Parcel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A425FB89-E954-4A2A-81DC-D90804A94DB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Посылка</Template>
  <TotalTime>295</TotalTime>
  <Words>497</Words>
  <Application>Microsoft Office PowerPoint</Application>
  <PresentationFormat>Широкоэкранный</PresentationFormat>
  <Paragraphs>64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3" baseType="lpstr">
      <vt:lpstr>Arial</vt:lpstr>
      <vt:lpstr>Calibri</vt:lpstr>
      <vt:lpstr>Corbel</vt:lpstr>
      <vt:lpstr>Gill Sans MT</vt:lpstr>
      <vt:lpstr>Liberation Serif</vt:lpstr>
      <vt:lpstr>Times New Roman</vt:lpstr>
      <vt:lpstr>Parcel</vt:lpstr>
      <vt:lpstr>Проект Профессии моих родителей </vt:lpstr>
      <vt:lpstr>Федеральная образовательная программа дошкольного образования</vt:lpstr>
      <vt:lpstr>Поисковая активность - естественное состояние ребенка, он настроен на познание мира. </vt:lpstr>
      <vt:lpstr>проект «Профессии моих родителей» </vt:lpstr>
      <vt:lpstr>Планируемые результаты проекта: </vt:lpstr>
      <vt:lpstr>Презентация PowerPoint</vt:lpstr>
      <vt:lpstr>Встречи с родителями</vt:lpstr>
      <vt:lpstr>Презентация PowerPoint</vt:lpstr>
      <vt:lpstr>Встречи с родителями</vt:lpstr>
      <vt:lpstr>экскурсии  с целью ознакомления с профессиями</vt:lpstr>
      <vt:lpstr>просмотр серии мультфильмов  о профессиях «Навигатум»</vt:lpstr>
      <vt:lpstr>Картотеки, альбомы, методические пособия на тему «Профессии»</vt:lpstr>
      <vt:lpstr>В «центре книги» создана подборка (книги, журналы, энциклопедии) по различным профессиям. </vt:lpstr>
      <vt:lpstr>настольно-печатные игры</vt:lpstr>
      <vt:lpstr>настольно-печатные игры, созданные своими руками</vt:lpstr>
      <vt:lpstr>настольно-печатные игры, созданные своими руками</vt:lpstr>
      <vt:lpstr>Сюжетно-ролевые игры</vt:lpstr>
      <vt:lpstr>Трудовая деятельность</vt:lpstr>
      <vt:lpstr>выставка рисунков  «Кем я хочу быть, когда вырасту» </vt:lpstr>
      <vt:lpstr>мини-проекты  «Профессия моих родителей»</vt:lpstr>
      <vt:lpstr>мини-проекты  «Профессия моих родителей»</vt:lpstr>
      <vt:lpstr> Дети познакомились с профессией «Актер театра»</vt:lpstr>
      <vt:lpstr>познакомились с профессиями  «Инспектор ДПС» и «Пожарный»</vt:lpstr>
      <vt:lpstr>Викторина «В мире профессий»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Ранняя профориентация дошкольников через проектную деятельность</dc:title>
  <dc:creator>Пользователь Windows</dc:creator>
  <cp:lastModifiedBy>Пользователь Windows</cp:lastModifiedBy>
  <cp:revision>27</cp:revision>
  <dcterms:created xsi:type="dcterms:W3CDTF">2024-03-12T05:50:26Z</dcterms:created>
  <dcterms:modified xsi:type="dcterms:W3CDTF">2024-06-21T09:04:29Z</dcterms:modified>
</cp:coreProperties>
</file>