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6" r:id="rId12"/>
    <p:sldId id="278" r:id="rId13"/>
    <p:sldId id="267" r:id="rId14"/>
    <p:sldId id="268" r:id="rId15"/>
    <p:sldId id="269" r:id="rId16"/>
    <p:sldId id="270" r:id="rId17"/>
    <p:sldId id="271" r:id="rId18"/>
    <p:sldId id="274" r:id="rId19"/>
    <p:sldId id="272" r:id="rId20"/>
    <p:sldId id="275" r:id="rId21"/>
    <p:sldId id="273" r:id="rId22"/>
    <p:sldId id="281" r:id="rId23"/>
    <p:sldId id="282" r:id="rId24"/>
    <p:sldId id="280" r:id="rId25"/>
    <p:sldId id="276" r:id="rId26"/>
    <p:sldId id="27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44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6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89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81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743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59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4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708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2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583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195D60C-6DBC-4BB2-9854-86398C86B962}" type="datetimeFigureOut">
              <a:rPr lang="ru-RU" smtClean="0"/>
              <a:pPr/>
              <a:t>21.06.2024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00820B0-6857-48BF-AEAE-05E37B65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94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results?search_query=%D0%BD%D0%B0%D0%B2%D0%B8%D0%B3%D0%B0%D1%82%D1%83%D0%B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85850" y="1915269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моих родителей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2530" y="193139"/>
            <a:ext cx="7218240" cy="721261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Шалинского городского округа «Детский сад №3»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1942"/>
            <a:ext cx="12192000" cy="3975349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8497228" y="4073445"/>
            <a:ext cx="3520067" cy="7212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Исполнитель: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Кирякова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Л.Г.,</a:t>
            </a:r>
          </a:p>
          <a:p>
            <a:pPr algn="l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015419" y="6478731"/>
            <a:ext cx="2332462" cy="3904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.г.т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Шаля, 2024г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0" y="297964"/>
            <a:ext cx="9656957" cy="1242077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ознакомления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92" y="1678960"/>
            <a:ext cx="4263189" cy="3197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0" y="2852952"/>
            <a:ext cx="2786313" cy="3715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10" y="2058133"/>
            <a:ext cx="4357386" cy="3268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81663" y="5465092"/>
            <a:ext cx="82997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детям были показаны </a:t>
            </a:r>
            <a:r>
              <a:rPr lang="ru-RU" b="1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виртуальные экскурсии</a:t>
            </a:r>
            <a:r>
              <a:rPr lang="ru-RU" dirty="0">
                <a:latin typeface="Liberation Serif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предприятия (металлургический завод, экскурсия в горнодобывающую шахту, в типографию), куда попасть маленькому ребенку очень сложно.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042" y="297964"/>
            <a:ext cx="11417969" cy="9412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серии мультфильмов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Навигатум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9548" y="5657671"/>
            <a:ext cx="7603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://www.youtube.com/results?search_query=%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D0%BD%D0%B0%D0%B2%D0%B8%D0%B3%D0%B0%D1%82%D1%83%D0%BC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0" y="1772079"/>
            <a:ext cx="2882566" cy="49415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4" y="1772079"/>
            <a:ext cx="6158163" cy="357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6" y="324851"/>
            <a:ext cx="6196262" cy="110690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Картотеки, альбомы, методические пособия на тему «Профессии»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82" y="1540041"/>
            <a:ext cx="3562865" cy="44155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384" y="565483"/>
            <a:ext cx="4344071" cy="4836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24" y="2534574"/>
            <a:ext cx="3397083" cy="41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5" y="324852"/>
            <a:ext cx="6400799" cy="129941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«центре книги»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подборка (книги, журналы, энциклопедии) по различным профессиям.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59" y="158457"/>
            <a:ext cx="3850104" cy="65311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66" y="1844084"/>
            <a:ext cx="4907815" cy="484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48" y="418281"/>
            <a:ext cx="7411452" cy="544246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80" y="1157396"/>
            <a:ext cx="8493788" cy="54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4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6787" y="178295"/>
            <a:ext cx="6424863" cy="118191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созданные своими руками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187" y="178295"/>
            <a:ext cx="3223519" cy="267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02" y="3012162"/>
            <a:ext cx="3565565" cy="3641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53" y="1591180"/>
            <a:ext cx="6749715" cy="50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8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5402" y="173012"/>
            <a:ext cx="6424863" cy="118191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игры, созданные своими руками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14" y="3098414"/>
            <a:ext cx="4852360" cy="3639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8" y="2049235"/>
            <a:ext cx="5882933" cy="4507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16" y="130169"/>
            <a:ext cx="2765258" cy="2765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47" y="1724517"/>
            <a:ext cx="3396994" cy="25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8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7477" y="82784"/>
            <a:ext cx="6335440" cy="100608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 игры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847" y="1509118"/>
            <a:ext cx="3199448" cy="4265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97" y="2004409"/>
            <a:ext cx="3310391" cy="4111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560878"/>
            <a:ext cx="3899767" cy="29248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26850" y="5825968"/>
            <a:ext cx="2034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«Салон красоты»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10818" y="6485703"/>
            <a:ext cx="1548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«Пожарные»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27925" y="6116372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«Почта»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1" y="162425"/>
            <a:ext cx="4313321" cy="28755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019195" y="3037972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  <a:cs typeface="Times New Roman" panose="02020603050405020304" pitchFamily="18" charset="0"/>
              </a:rPr>
              <a:t>«Кафе»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9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129" y="392502"/>
            <a:ext cx="6388008" cy="84364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91" y="392502"/>
            <a:ext cx="4245258" cy="4584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32" y="1451643"/>
            <a:ext cx="4027859" cy="3854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33" y="2392015"/>
            <a:ext cx="3169016" cy="422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3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695" y="167003"/>
            <a:ext cx="5125452" cy="163773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быть, когда вырасту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3" y="2368628"/>
            <a:ext cx="2877913" cy="3868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55" y="2604838"/>
            <a:ext cx="5334000" cy="4000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44" y="222584"/>
            <a:ext cx="3172109" cy="3537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57" y="167003"/>
            <a:ext cx="2409668" cy="35613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971" y="1433493"/>
            <a:ext cx="1659176" cy="27191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01" y="4110517"/>
            <a:ext cx="3101405" cy="23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2" y="418282"/>
            <a:ext cx="9656957" cy="11887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образовательная программа дошкольного образования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5620" y="1750743"/>
            <a:ext cx="10983950" cy="47058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сновными </a:t>
            </a:r>
            <a:r>
              <a:rPr lang="ru-RU" sz="2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задачами в сфере трудового воспитания для детей 6-7 лет являются:</a:t>
            </a:r>
          </a:p>
          <a:p>
            <a:pPr lvl="0" algn="just"/>
            <a:r>
              <a:rPr lang="ru-RU" sz="2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ценностное отношение к труду взрослых;</a:t>
            </a:r>
          </a:p>
          <a:p>
            <a:pPr lvl="0" algn="just"/>
            <a:r>
              <a:rPr lang="ru-RU" sz="23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труде как ценности общества, о разнообразии и взаимосвязи видов труда и профессий;</a:t>
            </a:r>
          </a:p>
          <a:p>
            <a:pPr lvl="0" algn="just"/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элементы финансовой грамотности, осознания материальных возможностей родителей (законных представителей), ограниченности материальных ресурсов;</a:t>
            </a:r>
          </a:p>
          <a:p>
            <a:pPr lvl="0" algn="just"/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и самостоятельность в разных видах доступного труда, умения включать в реальные трудовые связи со взрослыми и сверстниками;</a:t>
            </a:r>
          </a:p>
          <a:p>
            <a:pPr lvl="0" algn="just"/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освоение умений сотрудничества в совместном труде;</a:t>
            </a:r>
          </a:p>
          <a:p>
            <a:pPr lvl="0" algn="just"/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ответственность, добросовестность, стремление к участию в труде взрослых, оказанию посильной помощи.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14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11" y="168441"/>
            <a:ext cx="2634917" cy="35132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395604"/>
            <a:ext cx="4632158" cy="12406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мини-проекты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моих родителей»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380915"/>
            <a:ext cx="3069055" cy="4092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23" y="3532605"/>
            <a:ext cx="2264945" cy="3019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631" y="255337"/>
            <a:ext cx="2358189" cy="3144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07" y="1803399"/>
            <a:ext cx="2593809" cy="34584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67" y="3344778"/>
            <a:ext cx="2517608" cy="33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395604"/>
            <a:ext cx="4632158" cy="12406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мини-проекты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моих родителей»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7" y="1792706"/>
            <a:ext cx="3383882" cy="4511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97" y="2682372"/>
            <a:ext cx="2960771" cy="3947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89" y="180474"/>
            <a:ext cx="2741697" cy="3655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374" y="3003215"/>
            <a:ext cx="2720139" cy="36268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93" y="180474"/>
            <a:ext cx="3032961" cy="404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0265" y="351375"/>
            <a:ext cx="7729728" cy="118872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latin typeface="Liberation Serif" panose="02020603050405020304" pitchFamily="18" charset="0"/>
              </a:rPr>
              <a:t>Дети познакомились с профессией </a:t>
            </a:r>
            <a:r>
              <a:rPr lang="ru-RU" dirty="0" smtClean="0">
                <a:latin typeface="Liberation Serif" panose="02020603050405020304" pitchFamily="18" charset="0"/>
              </a:rPr>
              <a:t>«Актер </a:t>
            </a:r>
            <a:r>
              <a:rPr lang="ru-RU" dirty="0" smtClean="0">
                <a:latin typeface="Liberation Serif" panose="02020603050405020304" pitchFamily="18" charset="0"/>
              </a:rPr>
              <a:t>театра»</a:t>
            </a:r>
            <a:endParaRPr lang="ru-RU" dirty="0">
              <a:latin typeface="Liberation Serif" panose="02020603050405020304" pitchFamily="18" charset="0"/>
            </a:endParaRPr>
          </a:p>
        </p:txBody>
      </p:sp>
      <p:pic>
        <p:nvPicPr>
          <p:cNvPr id="4" name="Содержимое 3" descr="C:\Users\Каринишна\AppData\Local\Microsoft\Windows\Temporary Internet Files\Content.Word\20240506_16275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484" y="1984918"/>
            <a:ext cx="5072975" cy="405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аринишна\AppData\Local\Microsoft\Windows\Temporary Internet Files\Content.Word\20240506_1616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2176" y="1728440"/>
            <a:ext cx="5985814" cy="382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3439" y="418282"/>
            <a:ext cx="7729728" cy="118872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Liberation Serif" panose="02020603050405020304" pitchFamily="18" charset="0"/>
              </a:rPr>
              <a:t>познакомились </a:t>
            </a:r>
            <a:r>
              <a:rPr lang="ru-RU" dirty="0" smtClean="0">
                <a:latin typeface="Liberation Serif" panose="02020603050405020304" pitchFamily="18" charset="0"/>
              </a:rPr>
              <a:t>с профессиями </a:t>
            </a:r>
            <a:r>
              <a:rPr lang="ru-RU" dirty="0" smtClean="0">
                <a:latin typeface="Liberation Serif" panose="02020603050405020304" pitchFamily="18" charset="0"/>
              </a:rPr>
              <a:t/>
            </a:r>
            <a:br>
              <a:rPr lang="ru-RU" dirty="0" smtClean="0">
                <a:latin typeface="Liberation Serif" panose="02020603050405020304" pitchFamily="18" charset="0"/>
              </a:rPr>
            </a:br>
            <a:r>
              <a:rPr lang="ru-RU" dirty="0" smtClean="0">
                <a:latin typeface="Liberation Serif" panose="02020603050405020304" pitchFamily="18" charset="0"/>
              </a:rPr>
              <a:t>«Инспектор ДПС» и «Пожарный</a:t>
            </a:r>
            <a:r>
              <a:rPr lang="ru-RU" dirty="0" smtClean="0">
                <a:latin typeface="Liberation Serif" panose="02020603050405020304" pitchFamily="18" charset="0"/>
              </a:rPr>
              <a:t>»</a:t>
            </a:r>
            <a:endParaRPr lang="ru-RU" dirty="0">
              <a:latin typeface="Liberation Serif" panose="02020603050405020304" pitchFamily="18" charset="0"/>
            </a:endParaRPr>
          </a:p>
        </p:txBody>
      </p:sp>
      <p:pic>
        <p:nvPicPr>
          <p:cNvPr id="4" name="Рисунок 3" descr="C:\Users\Каринишна\AppData\Local\Microsoft\Windows\Temporary Internet Files\Content.Word\20240427_110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23" y="1855904"/>
            <a:ext cx="5257357" cy="426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Каринишна\Pictures\2022-09-19 001\18638952888772201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5112" y="1855904"/>
            <a:ext cx="5752823" cy="431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Каринишна\AppData\Local\Microsoft\Windows\Temporary Internet Files\Content.Word\20240427_0932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3174" y="420486"/>
            <a:ext cx="4374524" cy="308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291" y="612372"/>
            <a:ext cx="4895557" cy="111134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Liberation Serif" panose="02020603050405020304" pitchFamily="18" charset="0"/>
              </a:rPr>
              <a:t>Викторина </a:t>
            </a:r>
            <a:r>
              <a:rPr lang="ru-RU" dirty="0" smtClean="0">
                <a:latin typeface="Liberation Serif" panose="02020603050405020304" pitchFamily="18" charset="0"/>
              </a:rPr>
              <a:t>«В </a:t>
            </a:r>
            <a:r>
              <a:rPr lang="ru-RU" dirty="0" smtClean="0">
                <a:latin typeface="Liberation Serif" panose="02020603050405020304" pitchFamily="18" charset="0"/>
              </a:rPr>
              <a:t>мире профессий»</a:t>
            </a:r>
            <a:endParaRPr lang="ru-RU" dirty="0">
              <a:latin typeface="Liberation Serif" panose="02020603050405020304" pitchFamily="18" charset="0"/>
            </a:endParaRPr>
          </a:p>
        </p:txBody>
      </p:sp>
      <p:pic>
        <p:nvPicPr>
          <p:cNvPr id="4" name="Содержимое 3" descr="C:\Users\Каринишна\AppData\Local\Microsoft\Windows\Temporary Internet Files\Content.Word\20240427_09434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96790"/>
            <a:ext cx="5222506" cy="401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аринишна\AppData\Local\Microsoft\Windows\Temporary Internet Files\Content.Word\20240427_0938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918" y="3133490"/>
            <a:ext cx="5020780" cy="348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3046" y="520505"/>
            <a:ext cx="10902462" cy="44313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благодаря проекту дети познакомились с разнообразием профессий. Узнали о трудовых действиях и орудиях труда,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материалах и инструментах труда, необходимых для работы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Дети стали уважительно относиться к труду взрослых.</a:t>
            </a:r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 применяют полученные знания в игровой деятельности.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" y="4473526"/>
            <a:ext cx="12167883" cy="390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" y="4463716"/>
            <a:ext cx="12192000" cy="36974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3479" y="2004809"/>
            <a:ext cx="94219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922" y="1131959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активность - естественное состояние ребенка, он настроен на познание мира.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00102" y="2983675"/>
            <a:ext cx="7729728" cy="1592654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приобретенные детьми в ходе реализации проекта, становятся достоянием их личного опыта.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552"/>
            <a:ext cx="12192000" cy="397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2" y="418282"/>
            <a:ext cx="9656957" cy="10375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 моих родителей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9231" y="1624263"/>
            <a:ext cx="11442031" cy="41749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углубление представления о труде взрослых путем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старшего дошкольного возраста с разными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профессиями.</a:t>
            </a:r>
          </a:p>
          <a:p>
            <a:pPr marL="0" indent="0" algn="just">
              <a:buNone/>
            </a:pP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детей о профессиях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родителей (законных представителей), месте работы, значимости их труда;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коммуникативные навыки, мышление, внимание;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любовь к труду взрослых, уважение к каждой профессии, желание «примерить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ее на себя, уважение к членам семьи;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обогащению детско-родительских отношений через вовлечение родителей (законных представителей) в совместную деятельность с ребенком в условиях семьи и детского сада.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" y="4463716"/>
            <a:ext cx="12192000" cy="36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2" y="418281"/>
            <a:ext cx="9656957" cy="144074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 проекта: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35620" y="2147785"/>
            <a:ext cx="10983950" cy="3591278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представление о разных профессиях, трудовых действиях, совершаемыми взрослыми, о материалах и инструментах труда, необходимых для работы.</a:t>
            </a:r>
          </a:p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знают и употребляют в своей речи слова, связанные с профессиями;</a:t>
            </a:r>
          </a:p>
          <a:p>
            <a:pPr lvl="0"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активно и самостоятельно применять полученные знания в игровой деятельности.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5" y="4463716"/>
            <a:ext cx="12192000" cy="36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60472" y="1233385"/>
            <a:ext cx="10983950" cy="4445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содержании образовательной деятельности проекта мы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детей с представителями разных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профессий,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с целью демонстрации реальных трудовых условий,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виртуальных экскурсий, видеофильмов, мультфильмов,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игры, в том числе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сюжетно-ролевые.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716"/>
            <a:ext cx="12192000" cy="36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0" y="297965"/>
            <a:ext cx="9656957" cy="6404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родителями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2884" y="1030241"/>
            <a:ext cx="11107201" cy="9443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с удовольствием рассказали детям о своих профессиях, где они учились и какими качествами нужно обладать человеку, чтобы работать в этой профессии, показали инструменты, необходимые для работы.   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146" y="1673281"/>
            <a:ext cx="3923780" cy="2942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8" y="2066350"/>
            <a:ext cx="3121149" cy="4161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275" y="1729466"/>
            <a:ext cx="3356810" cy="4475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87" y="4147116"/>
            <a:ext cx="3475788" cy="2606842"/>
          </a:xfrm>
          <a:prstGeom prst="rect">
            <a:avLst/>
          </a:prstGeom>
        </p:spPr>
      </p:pic>
      <p:sp>
        <p:nvSpPr>
          <p:cNvPr id="9" name="Объект 4"/>
          <p:cNvSpPr txBox="1">
            <a:spLocks/>
          </p:cNvSpPr>
          <p:nvPr/>
        </p:nvSpPr>
        <p:spPr>
          <a:xfrm>
            <a:off x="8821105" y="6273224"/>
            <a:ext cx="3456623" cy="584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«Электрик»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907" y="1977243"/>
            <a:ext cx="413596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9350" y="4095118"/>
            <a:ext cx="4005506" cy="276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2606" y="1915161"/>
            <a:ext cx="3883924" cy="253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94260" y="297965"/>
            <a:ext cx="9656957" cy="640498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родителями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260" y="297965"/>
            <a:ext cx="9656957" cy="6404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родителями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4"/>
          <p:cNvSpPr txBox="1">
            <a:spLocks/>
          </p:cNvSpPr>
          <p:nvPr/>
        </p:nvSpPr>
        <p:spPr>
          <a:xfrm>
            <a:off x="5267826" y="4966367"/>
            <a:ext cx="6438899" cy="175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«Библиотекарь».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профессии библиотекарь и о том, как важно и полезно читать книги. Совместно с детьми были изготовлены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книжки-малышки,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проведена сюжетно-ролевая игра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«Библиотека»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22" y="1352047"/>
            <a:ext cx="6148137" cy="34583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4" y="1352047"/>
            <a:ext cx="4257256" cy="52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295</TotalTime>
  <Words>497</Words>
  <Application>Microsoft Office PowerPoint</Application>
  <PresentationFormat>Широкоэкранный</PresentationFormat>
  <Paragraphs>64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Gill Sans MT</vt:lpstr>
      <vt:lpstr>Liberation Serif</vt:lpstr>
      <vt:lpstr>Times New Roman</vt:lpstr>
      <vt:lpstr>Parcel</vt:lpstr>
      <vt:lpstr>Проект Профессии моих родителей </vt:lpstr>
      <vt:lpstr>Федеральная образовательная программа дошкольного образования</vt:lpstr>
      <vt:lpstr>Поисковая активность - естественное состояние ребенка, он настроен на познание мира. </vt:lpstr>
      <vt:lpstr>проект «Профессии моих родителей» </vt:lpstr>
      <vt:lpstr>Планируемые результаты проекта: </vt:lpstr>
      <vt:lpstr>Презентация PowerPoint</vt:lpstr>
      <vt:lpstr>Встречи с родителями</vt:lpstr>
      <vt:lpstr>Презентация PowerPoint</vt:lpstr>
      <vt:lpstr>Встречи с родителями</vt:lpstr>
      <vt:lpstr>экскурсии  с целью ознакомления с профессиями</vt:lpstr>
      <vt:lpstr>просмотр серии мультфильмов  о профессиях «Навигатум»</vt:lpstr>
      <vt:lpstr>Картотеки, альбомы, методические пособия на тему «Профессии»</vt:lpstr>
      <vt:lpstr>В «центре книги» создана подборка (книги, журналы, энциклопедии) по различным профессиям. </vt:lpstr>
      <vt:lpstr>настольно-печатные игры</vt:lpstr>
      <vt:lpstr>настольно-печатные игры, созданные своими руками</vt:lpstr>
      <vt:lpstr>настольно-печатные игры, созданные своими руками</vt:lpstr>
      <vt:lpstr>Сюжетно-ролевые игры</vt:lpstr>
      <vt:lpstr>Трудовая деятельность</vt:lpstr>
      <vt:lpstr>выставка рисунков  «Кем я хочу быть, когда вырасту» </vt:lpstr>
      <vt:lpstr>мини-проекты  «Профессия моих родителей»</vt:lpstr>
      <vt:lpstr>мини-проекты  «Профессия моих родителей»</vt:lpstr>
      <vt:lpstr> Дети познакомились с профессией «Актер театра»</vt:lpstr>
      <vt:lpstr>познакомились с профессиями  «Инспектор ДПС» и «Пожарный»</vt:lpstr>
      <vt:lpstr>Викторина «В мире профессий»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Ранняя профориентация дошкольников через проектную деятельность</dc:title>
  <dc:creator>Пользователь Windows</dc:creator>
  <cp:lastModifiedBy>Пользователь Windows</cp:lastModifiedBy>
  <cp:revision>27</cp:revision>
  <dcterms:created xsi:type="dcterms:W3CDTF">2024-03-12T05:50:26Z</dcterms:created>
  <dcterms:modified xsi:type="dcterms:W3CDTF">2024-06-21T09:04:29Z</dcterms:modified>
</cp:coreProperties>
</file>